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46" r:id="rId2"/>
    <p:sldId id="332" r:id="rId3"/>
    <p:sldId id="363" r:id="rId4"/>
    <p:sldId id="362" r:id="rId5"/>
  </p:sldIdLst>
  <p:sldSz cx="6858000" cy="5143500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DDD"/>
    <a:srgbClr val="000000"/>
    <a:srgbClr val="FB4C43"/>
    <a:srgbClr val="AFD066"/>
    <a:srgbClr val="7EA131"/>
    <a:srgbClr val="FFFFFF"/>
    <a:srgbClr val="EBFFFF"/>
    <a:srgbClr val="CBFFFF"/>
    <a:srgbClr val="FB5B53"/>
    <a:srgbClr val="1E5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1097" y="620406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CUỐN SÁCH CỦA EM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19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915;p39"/>
          <p:cNvGrpSpPr/>
          <p:nvPr/>
        </p:nvGrpSpPr>
        <p:grpSpPr>
          <a:xfrm>
            <a:off x="1136001" y="1217893"/>
            <a:ext cx="257318" cy="247202"/>
            <a:chOff x="7047366" y="2801445"/>
            <a:chExt cx="753219" cy="723609"/>
          </a:xfrm>
        </p:grpSpPr>
        <p:sp>
          <p:nvSpPr>
            <p:cNvPr id="22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969;p39"/>
          <p:cNvGrpSpPr/>
          <p:nvPr/>
        </p:nvGrpSpPr>
        <p:grpSpPr>
          <a:xfrm rot="17930940">
            <a:off x="756888" y="1393684"/>
            <a:ext cx="218825" cy="225782"/>
            <a:chOff x="6109266" y="2958701"/>
            <a:chExt cx="158099" cy="163114"/>
          </a:xfrm>
        </p:grpSpPr>
        <p:sp>
          <p:nvSpPr>
            <p:cNvPr id="5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55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15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15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887;p39"/>
          <p:cNvSpPr/>
          <p:nvPr/>
        </p:nvSpPr>
        <p:spPr>
          <a:xfrm>
            <a:off x="576026" y="1219054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7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284" y="405290"/>
            <a:ext cx="539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HỌA MI, VẸT VÀ QUẠ</a:t>
            </a:r>
            <a:endParaRPr 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3" name="Google Shape;887;p39"/>
          <p:cNvSpPr/>
          <p:nvPr/>
        </p:nvSpPr>
        <p:spPr>
          <a:xfrm>
            <a:off x="1070528" y="524548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912;p39"/>
          <p:cNvGrpSpPr/>
          <p:nvPr/>
        </p:nvGrpSpPr>
        <p:grpSpPr>
          <a:xfrm>
            <a:off x="689492" y="467980"/>
            <a:ext cx="246826" cy="210678"/>
            <a:chOff x="6530133" y="2132672"/>
            <a:chExt cx="567275" cy="427077"/>
          </a:xfrm>
        </p:grpSpPr>
        <p:sp>
          <p:nvSpPr>
            <p:cNvPr id="5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rgbClr val="7E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915;p39"/>
          <p:cNvGrpSpPr/>
          <p:nvPr/>
        </p:nvGrpSpPr>
        <p:grpSpPr>
          <a:xfrm>
            <a:off x="1136001" y="1217893"/>
            <a:ext cx="257318" cy="247202"/>
            <a:chOff x="7047366" y="2801445"/>
            <a:chExt cx="753219" cy="723609"/>
          </a:xfrm>
        </p:grpSpPr>
        <p:sp>
          <p:nvSpPr>
            <p:cNvPr id="8" name="Google Shape;916;p39"/>
            <p:cNvSpPr/>
            <p:nvPr/>
          </p:nvSpPr>
          <p:spPr>
            <a:xfrm>
              <a:off x="7105020" y="2834900"/>
              <a:ext cx="638552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969;p39"/>
          <p:cNvGrpSpPr/>
          <p:nvPr/>
        </p:nvGrpSpPr>
        <p:grpSpPr>
          <a:xfrm rot="17930940">
            <a:off x="756888" y="1393684"/>
            <a:ext cx="218825" cy="225782"/>
            <a:chOff x="6109266" y="2958701"/>
            <a:chExt cx="158099" cy="163114"/>
          </a:xfrm>
        </p:grpSpPr>
        <p:sp>
          <p:nvSpPr>
            <p:cNvPr id="36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887;p39"/>
          <p:cNvSpPr/>
          <p:nvPr/>
        </p:nvSpPr>
        <p:spPr>
          <a:xfrm>
            <a:off x="936317" y="1245827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969;p39"/>
          <p:cNvGrpSpPr/>
          <p:nvPr/>
        </p:nvGrpSpPr>
        <p:grpSpPr>
          <a:xfrm>
            <a:off x="396308" y="617004"/>
            <a:ext cx="218825" cy="225782"/>
            <a:chOff x="6109266" y="2958701"/>
            <a:chExt cx="158099" cy="163114"/>
          </a:xfrm>
        </p:grpSpPr>
        <p:sp>
          <p:nvSpPr>
            <p:cNvPr id="41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02934" y="640339"/>
            <a:ext cx="1633486" cy="585360"/>
            <a:chOff x="349504" y="617308"/>
            <a:chExt cx="1633486" cy="58536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15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49504" y="617308"/>
              <a:ext cx="1409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15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Google Shape;887;p39"/>
          <p:cNvSpPr/>
          <p:nvPr/>
        </p:nvSpPr>
        <p:spPr>
          <a:xfrm>
            <a:off x="1413023" y="526856"/>
            <a:ext cx="111549" cy="11044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887;p39"/>
          <p:cNvSpPr/>
          <p:nvPr/>
        </p:nvSpPr>
        <p:spPr>
          <a:xfrm>
            <a:off x="576026" y="1219054"/>
            <a:ext cx="181384" cy="1795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296" t="23367" r="48459" b="51547"/>
          <a:stretch/>
        </p:blipFill>
        <p:spPr>
          <a:xfrm>
            <a:off x="514055" y="1546094"/>
            <a:ext cx="2970725" cy="1596368"/>
          </a:xfrm>
          <a:prstGeom prst="roundRect">
            <a:avLst>
              <a:gd name="adj" fmla="val 11268"/>
            </a:avLst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1635" t="24197" r="22120" b="51383"/>
          <a:stretch/>
        </p:blipFill>
        <p:spPr>
          <a:xfrm>
            <a:off x="3496152" y="1550282"/>
            <a:ext cx="2970724" cy="1554080"/>
          </a:xfrm>
          <a:prstGeom prst="roundRect">
            <a:avLst>
              <a:gd name="adj" fmla="val 13047"/>
            </a:avLst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860" t="57590" r="47992" b="17324"/>
          <a:stretch/>
        </p:blipFill>
        <p:spPr>
          <a:xfrm>
            <a:off x="695325" y="3172255"/>
            <a:ext cx="2846573" cy="1596368"/>
          </a:xfrm>
          <a:prstGeom prst="roundRect">
            <a:avLst>
              <a:gd name="adj" fmla="val 11268"/>
            </a:avLst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1542" t="57920" r="23629" b="17660"/>
          <a:stretch/>
        </p:blipFill>
        <p:spPr>
          <a:xfrm>
            <a:off x="3457047" y="3195492"/>
            <a:ext cx="2810403" cy="1554080"/>
          </a:xfrm>
          <a:prstGeom prst="roundRect">
            <a:avLst>
              <a:gd name="adj" fmla="val 13047"/>
            </a:avLst>
          </a:prstGeom>
        </p:spPr>
      </p:pic>
      <p:sp>
        <p:nvSpPr>
          <p:cNvPr id="53" name="TextBox 52"/>
          <p:cNvSpPr txBox="1"/>
          <p:nvPr/>
        </p:nvSpPr>
        <p:spPr>
          <a:xfrm>
            <a:off x="497832" y="1024587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UTM Avo" panose="02040603050506020204" pitchFamily="18" charset="0"/>
              </a:rPr>
              <a:t>(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i="1" dirty="0" smtClean="0">
                <a:latin typeface="UTM Avo" panose="02040603050506020204" pitchFamily="18" charset="0"/>
              </a:rPr>
              <a:t>100 </a:t>
            </a:r>
            <a:r>
              <a:rPr lang="en-US" i="1" dirty="0" err="1" smtClean="0">
                <a:latin typeface="UTM Avo" panose="02040603050506020204" pitchFamily="18" charset="0"/>
              </a:rPr>
              <a:t>truyện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ngụ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ngôn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về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đạo</a:t>
            </a:r>
            <a:r>
              <a:rPr lang="en-US" i="1" dirty="0" smtClean="0">
                <a:latin typeface="UTM Avo" panose="02040603050506020204" pitchFamily="18" charset="0"/>
              </a:rPr>
              <a:t> </a:t>
            </a:r>
            <a:r>
              <a:rPr lang="en-US" i="1" dirty="0" err="1" smtClean="0">
                <a:latin typeface="UTM Avo" panose="02040603050506020204" pitchFamily="18" charset="0"/>
              </a:rPr>
              <a:t>đức</a:t>
            </a:r>
            <a:r>
              <a:rPr lang="en-US" dirty="0" smtClean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994" y="367725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Họa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mi,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vẹt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quạ</a:t>
            </a:r>
            <a:endParaRPr lang="en-US" sz="1800" dirty="0" smtClean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971550"/>
            <a:ext cx="5815784" cy="3886200"/>
            <a:chOff x="609600" y="971550"/>
            <a:chExt cx="5815784" cy="3886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1541" t="23865" r="22214" b="8355"/>
            <a:stretch/>
          </p:blipFill>
          <p:spPr>
            <a:xfrm>
              <a:off x="3591697" y="971550"/>
              <a:ext cx="2676525" cy="3886200"/>
            </a:xfrm>
            <a:prstGeom prst="roundRect">
              <a:avLst>
                <a:gd name="adj" fmla="val 13047"/>
              </a:avLst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5296" t="23367" r="48459" b="8853"/>
            <a:stretch/>
          </p:blipFill>
          <p:spPr>
            <a:xfrm>
              <a:off x="609600" y="971550"/>
              <a:ext cx="2676525" cy="3886200"/>
            </a:xfrm>
            <a:prstGeom prst="roundRect">
              <a:avLst>
                <a:gd name="adj" fmla="val 11268"/>
              </a:avLst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47726" y="2419350"/>
              <a:ext cx="2352674" cy="390525"/>
            </a:xfrm>
            <a:prstGeom prst="rect">
              <a:avLst/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Họa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mi,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vẹt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và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quạ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nói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gì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với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nhau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396434" y="2319338"/>
              <a:ext cx="3028950" cy="519112"/>
            </a:xfrm>
            <a:prstGeom prst="roundRect">
              <a:avLst>
                <a:gd name="adj" fmla="val 22172"/>
              </a:avLst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UTM Avo" panose="02040603050506020204" pitchFamily="18" charset="0"/>
                </a:rPr>
                <a:t>Họa mi, vẹt và quạ đến gặp chim hoàng anh vì chuyện gì?</a:t>
              </a: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7726" y="4371975"/>
              <a:ext cx="2352674" cy="342900"/>
            </a:xfrm>
            <a:prstGeom prst="rect">
              <a:avLst/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Vì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sao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quạ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bỏ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các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bạn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bay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06395" y="4333875"/>
              <a:ext cx="2209028" cy="342900"/>
            </a:xfrm>
            <a:prstGeom prst="rect">
              <a:avLst/>
            </a:prstGeom>
            <a:solidFill>
              <a:srgbClr val="F4E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Câu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kết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thúc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như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nào</a:t>
              </a:r>
              <a:r>
                <a:rPr lang="en-US" dirty="0" smtClean="0">
                  <a:solidFill>
                    <a:srgbClr val="000000"/>
                  </a:solidFill>
                  <a:latin typeface="UTM Avo" panose="02040603050506020204" pitchFamily="18" charset="0"/>
                </a:rPr>
                <a:t>?</a:t>
              </a: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1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86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Kalam</vt:lpstr>
      <vt:lpstr>Arial</vt:lpstr>
      <vt:lpstr>Montserrat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84</cp:revision>
  <dcterms:modified xsi:type="dcterms:W3CDTF">2021-10-25T14:55:18Z</dcterms:modified>
</cp:coreProperties>
</file>